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8" r:id="rId2"/>
    <p:sldId id="284" r:id="rId3"/>
    <p:sldId id="279" r:id="rId4"/>
    <p:sldId id="281" r:id="rId5"/>
    <p:sldId id="283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125" y="26761"/>
            <a:ext cx="10964173" cy="922146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/>
                </a:solidFill>
              </a:rPr>
              <a:t>Town of Chelsea – 2024 </a:t>
            </a:r>
            <a:r>
              <a:rPr lang="en-US" sz="4000" u="sng" dirty="0" err="1">
                <a:solidFill>
                  <a:schemeClr val="tx2"/>
                </a:solidFill>
              </a:rPr>
              <a:t>Higlights</a:t>
            </a:r>
            <a:endParaRPr lang="en-US" sz="4000" u="sng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D21-CB40-8AEF-F3DA-37F82CF20BD0}"/>
              </a:ext>
            </a:extLst>
          </p:cNvPr>
          <p:cNvSpPr txBox="1"/>
          <p:nvPr/>
        </p:nvSpPr>
        <p:spPr>
          <a:xfrm>
            <a:off x="3925018" y="948907"/>
            <a:ext cx="408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March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64B60-A724-4E46-0D4A-BAF77414A2B9}"/>
              </a:ext>
            </a:extLst>
          </p:cNvPr>
          <p:cNvSpPr txBox="1"/>
          <p:nvPr/>
        </p:nvSpPr>
        <p:spPr>
          <a:xfrm>
            <a:off x="448573" y="1318239"/>
            <a:ext cx="11033184" cy="4816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Hired a new Town Administration – Welcom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Tierney!</a:t>
            </a:r>
            <a:endParaRPr lang="en-US" sz="2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to work with FEMA on processing projects from July 2023 flood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Contracted for engineering services for three projects impacted by flood: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Doyle Road – Culvert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Maple Avenue Bridge </a:t>
            </a:r>
          </a:p>
          <a:p>
            <a:pPr marL="1257300" lvl="2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Edwards Road slopes 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Contracted for engineering and permitting for upgrades at sewer plant</a:t>
            </a:r>
            <a:endParaRPr lang="en-US" sz="2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Pollinator garden built on Town property on Maple Avenue (Thanks to Town Parks and Forest Commission)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Ordered a new Town Truck to replace one that is 10 years old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 change in payment/fee structure at transfer station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125" y="26761"/>
            <a:ext cx="10964173" cy="922146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/>
                </a:solidFill>
              </a:rPr>
              <a:t>Town of Chelsea – Budget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D21-CB40-8AEF-F3DA-37F82CF20BD0}"/>
              </a:ext>
            </a:extLst>
          </p:cNvPr>
          <p:cNvSpPr txBox="1"/>
          <p:nvPr/>
        </p:nvSpPr>
        <p:spPr>
          <a:xfrm>
            <a:off x="3925018" y="948907"/>
            <a:ext cx="408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March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64B60-A724-4E46-0D4A-BAF77414A2B9}"/>
              </a:ext>
            </a:extLst>
          </p:cNvPr>
          <p:cNvSpPr txBox="1"/>
          <p:nvPr/>
        </p:nvSpPr>
        <p:spPr>
          <a:xfrm>
            <a:off x="517584" y="1633871"/>
            <a:ext cx="11033184" cy="4575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Fund Budget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Revenue</a:t>
            </a:r>
          </a:p>
          <a:p>
            <a:pPr marL="13716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§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Property Tax Revenue: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88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  $396,235 (up $86,107 from 2024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an increase of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27.7% for 2025.  2024 saw a 27.2% decrease from 2023)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  Solid Waste Revenue: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88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  Budgeted increase of $18,449 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revenue.  </a:t>
            </a:r>
          </a:p>
          <a:p>
            <a:pPr marL="1828800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  Board to address fee structure as transfer station is still running at a defici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 </a:t>
            </a:r>
          </a:p>
          <a:p>
            <a:pPr marL="13716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  Revenue includes $62,000 in usage of surplus (aka ARPA) funds to help offset costs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125" y="26761"/>
            <a:ext cx="10964173" cy="922146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/>
                </a:solidFill>
              </a:rPr>
              <a:t>Town of Chelsea – Budget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D21-CB40-8AEF-F3DA-37F82CF20BD0}"/>
              </a:ext>
            </a:extLst>
          </p:cNvPr>
          <p:cNvSpPr txBox="1"/>
          <p:nvPr/>
        </p:nvSpPr>
        <p:spPr>
          <a:xfrm>
            <a:off x="3925018" y="948907"/>
            <a:ext cx="408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March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64B60-A724-4E46-0D4A-BAF77414A2B9}"/>
              </a:ext>
            </a:extLst>
          </p:cNvPr>
          <p:cNvSpPr txBox="1"/>
          <p:nvPr/>
        </p:nvSpPr>
        <p:spPr>
          <a:xfrm>
            <a:off x="448573" y="1415724"/>
            <a:ext cx="1103318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Fund Budget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D24EA-4644-3B05-F90A-752A80137653}"/>
              </a:ext>
            </a:extLst>
          </p:cNvPr>
          <p:cNvSpPr txBox="1"/>
          <p:nvPr/>
        </p:nvSpPr>
        <p:spPr>
          <a:xfrm>
            <a:off x="187625" y="2240385"/>
            <a:ext cx="109404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rtl="0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3716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§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Operating Budget is $822,062- a $95,883 (13.2%) increase from 2024</a:t>
            </a:r>
            <a:endParaRPr lang="en-US" sz="2400" b="0" dirty="0">
              <a:effectLst/>
            </a:endParaRPr>
          </a:p>
          <a:p>
            <a:pPr marL="13716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§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Town Administrator budget: $39,707 to cover all aspects of Town Administrator position and grants administration.</a:t>
            </a:r>
            <a:endParaRPr lang="en-US" sz="2400" b="0" dirty="0">
              <a:effectLst/>
            </a:endParaRPr>
          </a:p>
          <a:p>
            <a:pPr marL="13716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§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Added $20,000 for a one-year contract for a Town Nurse (cost to be split with the Chelsea Health Center</a:t>
            </a:r>
            <a:endParaRPr lang="en-US" sz="2400" b="0" dirty="0">
              <a:effectLst/>
            </a:endParaRPr>
          </a:p>
          <a:p>
            <a:pPr marL="13716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§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Law Enforcement Expense increase of $10,300 to cover increase in rate from 2024.  </a:t>
            </a:r>
            <a:endParaRPr lang="en-US" sz="2400" b="0" dirty="0">
              <a:effectLst/>
            </a:endParaRPr>
          </a:p>
          <a:p>
            <a:pPr marL="13716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§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Waste Budgeted increase of $10,811 compared to 2024 actual</a:t>
            </a:r>
            <a:endParaRPr lang="en-US" sz="2400" b="0" dirty="0">
              <a:effectLst/>
            </a:endParaRP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53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125" y="26761"/>
            <a:ext cx="10964173" cy="922146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/>
                </a:solidFill>
              </a:rPr>
              <a:t>Town of Chelsea – Budget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D21-CB40-8AEF-F3DA-37F82CF20BD0}"/>
              </a:ext>
            </a:extLst>
          </p:cNvPr>
          <p:cNvSpPr txBox="1"/>
          <p:nvPr/>
        </p:nvSpPr>
        <p:spPr>
          <a:xfrm>
            <a:off x="4055852" y="899689"/>
            <a:ext cx="408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March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64B60-A724-4E46-0D4A-BAF77414A2B9}"/>
              </a:ext>
            </a:extLst>
          </p:cNvPr>
          <p:cNvSpPr txBox="1"/>
          <p:nvPr/>
        </p:nvSpPr>
        <p:spPr>
          <a:xfrm>
            <a:off x="422693" y="1953050"/>
            <a:ext cx="11033184" cy="313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Budget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Revenue </a:t>
            </a:r>
          </a:p>
          <a:p>
            <a:pPr marL="1371600" rtl="0">
              <a:spcBef>
                <a:spcPts val="0"/>
              </a:spcBef>
              <a:spcAft>
                <a:spcPts val="800"/>
              </a:spcAft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371600" rtl="0">
              <a:spcBef>
                <a:spcPts val="0"/>
              </a:spcBef>
              <a:spcAft>
                <a:spcPts val="80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§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Property Tax Revenue</a:t>
            </a:r>
            <a:endParaRPr lang="en-US" sz="2400" b="0" dirty="0">
              <a:effectLst/>
            </a:endParaRPr>
          </a:p>
          <a:p>
            <a:pPr marL="1828800" rtl="0">
              <a:spcBef>
                <a:spcPts val="0"/>
              </a:spcBef>
              <a:spcAft>
                <a:spcPts val="80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·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$748,757 – increase of $1,125 (+0.15%)</a:t>
            </a:r>
            <a:endParaRPr lang="en-US" sz="2400" b="0" dirty="0">
              <a:effectLst/>
            </a:endParaRPr>
          </a:p>
          <a:p>
            <a:pPr marL="1371600" rtl="0">
              <a:spcBef>
                <a:spcPts val="0"/>
              </a:spcBef>
              <a:spcAft>
                <a:spcPts val="80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§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Includes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$8,000 surplus (aka ARPA) funds for security system</a:t>
            </a:r>
            <a:endParaRPr lang="en-US" sz="2400" b="0" dirty="0">
              <a:effectLst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125" y="26761"/>
            <a:ext cx="10964173" cy="922146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/>
                </a:solidFill>
              </a:rPr>
              <a:t>Town of Chelsea – Budget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D21-CB40-8AEF-F3DA-37F82CF20BD0}"/>
              </a:ext>
            </a:extLst>
          </p:cNvPr>
          <p:cNvSpPr txBox="1"/>
          <p:nvPr/>
        </p:nvSpPr>
        <p:spPr>
          <a:xfrm>
            <a:off x="4055852" y="899689"/>
            <a:ext cx="408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March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64B60-A724-4E46-0D4A-BAF77414A2B9}"/>
              </a:ext>
            </a:extLst>
          </p:cNvPr>
          <p:cNvSpPr txBox="1"/>
          <p:nvPr/>
        </p:nvSpPr>
        <p:spPr>
          <a:xfrm>
            <a:off x="422693" y="1953050"/>
            <a:ext cx="11033184" cy="4617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Highway Budget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</a:t>
            </a:r>
          </a:p>
          <a:p>
            <a:pPr marL="1714500" indent="-342900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Operating Budget is $929,182 -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$6,874 (0.73%) from 2024</a:t>
            </a:r>
            <a:endParaRPr lang="en-US" sz="2400" dirty="0"/>
          </a:p>
          <a:p>
            <a:pPr marL="1714500" indent="-342900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ncreased of $5,000 in gravel.  Hoping for not as prolonged of a mud season as last year saw record expenditures 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0" indent="-342900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Sand budgeted same as 2024, however, recently sand usage is also reaching record expenditure levels</a:t>
            </a:r>
          </a:p>
          <a:p>
            <a:pPr marL="1714500" indent="-342900" rtl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Increase of $38,704 to cover three full time employees with salary and benefits (health insurance, retirement, etc.) increases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br>
              <a:rPr lang="en-US" sz="2400" dirty="0"/>
            </a:b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125" y="26761"/>
            <a:ext cx="10964173" cy="922146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/>
                </a:solidFill>
              </a:rPr>
              <a:t>Town of Chelsea – 2025 Look ahead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D21-CB40-8AEF-F3DA-37F82CF20BD0}"/>
              </a:ext>
            </a:extLst>
          </p:cNvPr>
          <p:cNvSpPr txBox="1"/>
          <p:nvPr/>
        </p:nvSpPr>
        <p:spPr>
          <a:xfrm>
            <a:off x="3925018" y="948907"/>
            <a:ext cx="408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March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64B60-A724-4E46-0D4A-BAF77414A2B9}"/>
              </a:ext>
            </a:extLst>
          </p:cNvPr>
          <p:cNvSpPr txBox="1"/>
          <p:nvPr/>
        </p:nvSpPr>
        <p:spPr>
          <a:xfrm>
            <a:off x="517584" y="1633871"/>
            <a:ext cx="11033184" cy="4026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project(s) to improve wastewater treatment plant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Tackle water/sewer fee structure – currently running at a deficit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 planning for long term plan to upgrade gravel roads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developing projects for Doyle Road, Maple Ave. and Edwards Rd.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new Town truck that was ordered in 2024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f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 local committees and boards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 new Town Clerk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three new Selectboard members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monitor effectiveness of law enforcement and security investments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 and monitor effectiveness of a one-year contract for a Town Nurse</a:t>
            </a:r>
          </a:p>
        </p:txBody>
      </p:sp>
    </p:spTree>
    <p:extLst>
      <p:ext uri="{BB962C8B-B14F-4D97-AF65-F5344CB8AC3E}">
        <p14:creationId xmlns:p14="http://schemas.microsoft.com/office/powerpoint/2010/main" val="15816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1448</TotalTime>
  <Words>525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Courier New</vt:lpstr>
      <vt:lpstr>Times New Roman</vt:lpstr>
      <vt:lpstr>Red Line Business 16x9</vt:lpstr>
      <vt:lpstr>Town of Chelsea – 2024 Higlights</vt:lpstr>
      <vt:lpstr>Town of Chelsea – Budget Presentation</vt:lpstr>
      <vt:lpstr>Town of Chelsea – Budget Presentation</vt:lpstr>
      <vt:lpstr>Town of Chelsea – Budget Presentation</vt:lpstr>
      <vt:lpstr>Town of Chelsea – Budget Presentation</vt:lpstr>
      <vt:lpstr>Town of Chelsea – 2025 Look ahead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Chelsea – Budget Presentation</dc:title>
  <dc:creator>Kevin Marshia</dc:creator>
  <cp:lastModifiedBy>Kevin Marshia</cp:lastModifiedBy>
  <cp:revision>6</cp:revision>
  <dcterms:created xsi:type="dcterms:W3CDTF">2023-03-02T02:39:03Z</dcterms:created>
  <dcterms:modified xsi:type="dcterms:W3CDTF">2025-02-21T20:18:32Z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